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2328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78-75DF-4DB4-BFEE-8843A2FD86CB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C39-4906-418F-932D-8DF533F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2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78-75DF-4DB4-BFEE-8843A2FD86CB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C39-4906-418F-932D-8DF533F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7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78-75DF-4DB4-BFEE-8843A2FD86CB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C39-4906-418F-932D-8DF533F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2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78-75DF-4DB4-BFEE-8843A2FD86CB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C39-4906-418F-932D-8DF533F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78-75DF-4DB4-BFEE-8843A2FD86CB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C39-4906-418F-932D-8DF533F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78-75DF-4DB4-BFEE-8843A2FD86CB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C39-4906-418F-932D-8DF533F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78-75DF-4DB4-BFEE-8843A2FD86CB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C39-4906-418F-932D-8DF533F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78-75DF-4DB4-BFEE-8843A2FD86CB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C39-4906-418F-932D-8DF533F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2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78-75DF-4DB4-BFEE-8843A2FD86CB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C39-4906-418F-932D-8DF533F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9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78-75DF-4DB4-BFEE-8843A2FD86CB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C39-4906-418F-932D-8DF533F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2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678-75DF-4DB4-BFEE-8843A2FD86CB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C39-4906-418F-932D-8DF533F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4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59678-75DF-4DB4-BFEE-8843A2FD86CB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A9C39-4906-418F-932D-8DF533F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4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197B19-9D19-D88E-87E9-3C21BD625396}"/>
              </a:ext>
            </a:extLst>
          </p:cNvPr>
          <p:cNvSpPr txBox="1"/>
          <p:nvPr/>
        </p:nvSpPr>
        <p:spPr>
          <a:xfrm>
            <a:off x="0" y="1480457"/>
            <a:ext cx="9144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0" i="0" dirty="0">
                <a:solidFill>
                  <a:schemeClr val="bg1">
                    <a:lumMod val="95000"/>
                  </a:schemeClr>
                </a:solidFill>
                <a:effectLst/>
                <a:latin typeface="Candlescript Demo Version" panose="02000000000000000000" pitchFamily="50" charset="0"/>
              </a:rPr>
              <a:t>Ada</a:t>
            </a:r>
            <a:endParaRPr lang="en-US" sz="30000" dirty="0">
              <a:solidFill>
                <a:schemeClr val="bg1">
                  <a:lumMod val="95000"/>
                </a:schemeClr>
              </a:solidFill>
              <a:latin typeface="Candlescript Demo Version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27010D-A918-7D23-02C3-1C11CCB5D972}"/>
              </a:ext>
            </a:extLst>
          </p:cNvPr>
          <p:cNvSpPr txBox="1"/>
          <p:nvPr/>
        </p:nvSpPr>
        <p:spPr>
          <a:xfrm>
            <a:off x="304800" y="4928852"/>
            <a:ext cx="6553200" cy="4144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It is truly our privilege to present you with the prestigious </a:t>
            </a:r>
            <a:r>
              <a:rPr lang="en-US" sz="24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2400" b="1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BB8A2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Award</a:t>
            </a:r>
            <a:r>
              <a:rPr lang="en-US" sz="2400" dirty="0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in memory of Missouri’s Mother.</a:t>
            </a:r>
            <a:r>
              <a:rPr lang="en-US" sz="2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We hope you will accept this great honor.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We love you.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Words are never enough for what the two of you did for Missouri ou</a:t>
            </a:r>
            <a:r>
              <a:rPr lang="en-US" sz="2400" dirty="0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 Mother</a:t>
            </a:r>
            <a:r>
              <a:rPr lang="en-US" sz="2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LOVE.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Missouri, Family and </a:t>
            </a:r>
            <a:r>
              <a:rPr 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We are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STYLETAINMENT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174150-6DAE-1F05-A16E-0443F04E2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80" y="0"/>
            <a:ext cx="3759668" cy="44660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1A763B-2E00-552D-7F5A-3151571D3294}"/>
              </a:ext>
            </a:extLst>
          </p:cNvPr>
          <p:cNvSpPr txBox="1"/>
          <p:nvPr/>
        </p:nvSpPr>
        <p:spPr>
          <a:xfrm>
            <a:off x="0" y="455952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Russel Hoge and Jill Paul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F2F61C-2711-17F2-3CB1-355EC2C5F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226" y="7834468"/>
            <a:ext cx="2740974" cy="108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4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FE423E-F88C-29CB-BF3A-08AE79509EFC}"/>
              </a:ext>
            </a:extLst>
          </p:cNvPr>
          <p:cNvSpPr txBox="1"/>
          <p:nvPr/>
        </p:nvSpPr>
        <p:spPr>
          <a:xfrm>
            <a:off x="1105924" y="6183848"/>
            <a:ext cx="471466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Congratulations 2023</a:t>
            </a:r>
            <a:endParaRPr lang="en-US" sz="800" dirty="0">
              <a:solidFill>
                <a:srgbClr val="222222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solidFill>
                <a:srgbClr val="222222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5AF11-6F3C-29DE-72B9-AB2E2AB73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3" y="1330036"/>
            <a:ext cx="4031673" cy="4345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FB2C71-1A46-CB78-313A-C56E3D91EF30}"/>
              </a:ext>
            </a:extLst>
          </p:cNvPr>
          <p:cNvSpPr txBox="1"/>
          <p:nvPr/>
        </p:nvSpPr>
        <p:spPr>
          <a:xfrm>
            <a:off x="716400" y="5677040"/>
            <a:ext cx="5584641" cy="617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500" b="1" dirty="0">
                <a:latin typeface="Bahnschrift SemiBol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Hattie Kathleen Smith</a:t>
            </a:r>
            <a:r>
              <a:rPr lang="en-US" sz="3500" dirty="0">
                <a:latin typeface="Bahnschrift SemiBol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EAC5D-3D06-5CE0-87C4-C4DB7C40ECA7}"/>
              </a:ext>
            </a:extLst>
          </p:cNvPr>
          <p:cNvSpPr txBox="1"/>
          <p:nvPr/>
        </p:nvSpPr>
        <p:spPr>
          <a:xfrm>
            <a:off x="-338406" y="7387776"/>
            <a:ext cx="7553324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200" b="1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ECIPIENT</a:t>
            </a: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450124-5B0C-D654-D3FB-E172744E66D2}"/>
              </a:ext>
            </a:extLst>
          </p:cNvPr>
          <p:cNvSpPr txBox="1"/>
          <p:nvPr/>
        </p:nvSpPr>
        <p:spPr>
          <a:xfrm>
            <a:off x="534607" y="6841047"/>
            <a:ext cx="57664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i="0" dirty="0">
                <a:solidFill>
                  <a:srgbClr val="C00000"/>
                </a:solidFill>
                <a:effectLst/>
                <a:latin typeface="Candlescript Demo Version" panose="02000000000000000000" pitchFamily="50" charset="0"/>
              </a:rPr>
              <a:t>Ada</a:t>
            </a:r>
            <a:r>
              <a:rPr lang="en-US" sz="5400" dirty="0">
                <a:solidFill>
                  <a:srgbClr val="C00000"/>
                </a:solidFill>
                <a:latin typeface="Candlescript Demo Version" panose="02000000000000000000" pitchFamily="50" charset="0"/>
              </a:rPr>
              <a:t> </a:t>
            </a:r>
            <a:r>
              <a:rPr lang="en-US" sz="5400" b="1" i="0" dirty="0">
                <a:solidFill>
                  <a:srgbClr val="D6B05B"/>
                </a:solidFill>
                <a:effectLst/>
              </a:rPr>
              <a:t>AWARD</a:t>
            </a:r>
            <a:endParaRPr lang="en-US" sz="5400" b="1" dirty="0">
              <a:solidFill>
                <a:srgbClr val="D6B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4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CE7EC2-BF76-56A9-4AF4-E4B1FFB3B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30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81D280-08D3-05AD-9722-5322BDCC1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8" y="0"/>
            <a:ext cx="671556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98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</TotalTime>
  <Words>73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Bahnschrift SemiBold</vt:lpstr>
      <vt:lpstr>Calibri</vt:lpstr>
      <vt:lpstr>Calibri Light</vt:lpstr>
      <vt:lpstr>Candlescript Demo Version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Missouri Eddings</dc:creator>
  <cp:lastModifiedBy>Missouri Eddings</cp:lastModifiedBy>
  <cp:revision>1</cp:revision>
  <dcterms:created xsi:type="dcterms:W3CDTF">2026-01-14T19:48:59Z</dcterms:created>
  <dcterms:modified xsi:type="dcterms:W3CDTF">2026-01-14T20:05:47Z</dcterms:modified>
</cp:coreProperties>
</file>